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0102-3031-4A63-A83C-C59067C7038C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1550-C4BF-4561-B0E6-2940FDF5BFC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37" b="5413"/>
          <a:stretch>
            <a:fillRect/>
          </a:stretch>
        </p:blipFill>
        <p:spPr bwMode="auto">
          <a:xfrm>
            <a:off x="35497" y="620688"/>
            <a:ext cx="91837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683568" y="501317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259632" y="0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u="sng" dirty="0" smtClean="0"/>
              <a:t>كيفية فتح حساب على مستوى </a:t>
            </a:r>
            <a:r>
              <a:rPr lang="ar-DZ" b="1" u="sng" dirty="0"/>
              <a:t>منصة إدارة مشاريع البحث التكوين الجامعي</a:t>
            </a:r>
          </a:p>
          <a:p>
            <a:pPr algn="r" rtl="1"/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366" b="11811"/>
          <a:stretch>
            <a:fillRect/>
          </a:stretch>
        </p:blipFill>
        <p:spPr bwMode="auto">
          <a:xfrm>
            <a:off x="0" y="836712"/>
            <a:ext cx="9144000" cy="58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7596336" y="6237312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259632" y="0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u="sng" dirty="0" smtClean="0"/>
              <a:t>كيفية فتح حساب على مستوى </a:t>
            </a:r>
            <a:r>
              <a:rPr lang="ar-DZ" b="1" u="sng" dirty="0"/>
              <a:t>منصة إدارة مشاريع البحث التكوين الجامعي</a:t>
            </a:r>
          </a:p>
          <a:p>
            <a:pPr algn="r" rtl="1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DZ" sz="2200" b="1" u="sng" dirty="0" smtClean="0"/>
              <a:t>كيفية فتح حساب على مستوى منصة إدارة مشاريع البحث التكوين الجامعي</a:t>
            </a:r>
            <a:r>
              <a:rPr lang="ar-DZ" b="1" u="sng" dirty="0" smtClean="0"/>
              <a:t/>
            </a:r>
            <a:br>
              <a:rPr lang="ar-DZ" b="1" u="sng" dirty="0" smtClean="0"/>
            </a:b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689" b="11319"/>
          <a:stretch>
            <a:fillRect/>
          </a:stretch>
        </p:blipFill>
        <p:spPr bwMode="auto">
          <a:xfrm>
            <a:off x="0" y="1268760"/>
            <a:ext cx="91439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6876256" y="3717032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740352" y="4149080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>
                <a:solidFill>
                  <a:srgbClr val="FF0000"/>
                </a:solidFill>
              </a:rPr>
              <a:t>إذا لم يتم إرسال رسالة </a:t>
            </a:r>
            <a:r>
              <a:rPr lang="ar-DZ" dirty="0" err="1" smtClean="0">
                <a:solidFill>
                  <a:srgbClr val="FF0000"/>
                </a:solidFill>
              </a:rPr>
              <a:t>تفعيل</a:t>
            </a:r>
            <a:r>
              <a:rPr lang="ar-DZ" dirty="0" smtClean="0">
                <a:solidFill>
                  <a:srgbClr val="FF0000"/>
                </a:solidFill>
              </a:rPr>
              <a:t> الحساب و  كلمة السر في البريد الإلكتروني  </a:t>
            </a:r>
            <a:r>
              <a:rPr lang="ar-DZ" dirty="0" err="1" smtClean="0">
                <a:solidFill>
                  <a:srgbClr val="FF0000"/>
                </a:solidFill>
              </a:rPr>
              <a:t>إضغط</a:t>
            </a:r>
            <a:r>
              <a:rPr lang="ar-DZ" dirty="0" smtClean="0">
                <a:solidFill>
                  <a:srgbClr val="FF0000"/>
                </a:solidFill>
              </a:rPr>
              <a:t> على </a:t>
            </a:r>
            <a:r>
              <a:rPr lang="fr-FR" dirty="0" smtClean="0">
                <a:solidFill>
                  <a:srgbClr val="FF0000"/>
                </a:solidFill>
              </a:rPr>
              <a:t>« </a:t>
            </a:r>
            <a:r>
              <a:rPr lang="fr-FR" b="1" u="sng" dirty="0" smtClean="0"/>
              <a:t>mot de passe oublié </a:t>
            </a:r>
            <a:r>
              <a:rPr lang="fr-FR" dirty="0" smtClean="0">
                <a:solidFill>
                  <a:srgbClr val="FF0000"/>
                </a:solidFill>
              </a:rPr>
              <a:t>»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37" b="5413"/>
          <a:stretch>
            <a:fillRect/>
          </a:stretch>
        </p:blipFill>
        <p:spPr bwMode="auto">
          <a:xfrm>
            <a:off x="144016" y="0"/>
            <a:ext cx="8964488" cy="5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539552" y="3789040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4365104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E-mail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835696" y="4221088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5589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u="sng" dirty="0" err="1" smtClean="0">
                <a:solidFill>
                  <a:srgbClr val="FF0000"/>
                </a:solidFill>
              </a:rPr>
              <a:t>ملاحظة </a:t>
            </a:r>
            <a:r>
              <a:rPr lang="ar-DZ" dirty="0" smtClean="0">
                <a:solidFill>
                  <a:srgbClr val="FF0000"/>
                </a:solidFill>
              </a:rPr>
              <a:t>: يجب أن يكون البريد الإلكتروني صحيح و في قيد </a:t>
            </a:r>
            <a:r>
              <a:rPr lang="ar-DZ" dirty="0" err="1" smtClean="0">
                <a:solidFill>
                  <a:srgbClr val="FF0000"/>
                </a:solidFill>
              </a:rPr>
              <a:t>الإستعمال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</a:p>
          <a:p>
            <a:pPr algn="r" rtl="1"/>
            <a:r>
              <a:rPr lang="ar-DZ" dirty="0" smtClean="0">
                <a:solidFill>
                  <a:srgbClr val="FF0000"/>
                </a:solidFill>
              </a:rPr>
              <a:t>            يجب أن يكون نفس </a:t>
            </a:r>
            <a:r>
              <a:rPr lang="ar-DZ" dirty="0" smtClean="0">
                <a:solidFill>
                  <a:srgbClr val="FF0000"/>
                </a:solidFill>
              </a:rPr>
              <a:t>البريد الإلكتروني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ar-DZ" dirty="0" smtClean="0">
                <a:solidFill>
                  <a:srgbClr val="FF0000"/>
                </a:solidFill>
              </a:rPr>
              <a:t>الذي تم </a:t>
            </a:r>
            <a:r>
              <a:rPr lang="ar-DZ" dirty="0" err="1" smtClean="0">
                <a:solidFill>
                  <a:srgbClr val="FF0000"/>
                </a:solidFill>
              </a:rPr>
              <a:t>به</a:t>
            </a:r>
            <a:r>
              <a:rPr lang="ar-DZ" dirty="0" smtClean="0">
                <a:solidFill>
                  <a:srgbClr val="FF0000"/>
                </a:solidFill>
              </a:rPr>
              <a:t> فتح الحساب </a:t>
            </a:r>
            <a:r>
              <a:rPr lang="ar-DZ" b="1" dirty="0" err="1" smtClean="0">
                <a:solidFill>
                  <a:srgbClr val="FF0000"/>
                </a:solidFill>
              </a:rPr>
              <a:t>مثال</a:t>
            </a:r>
            <a:r>
              <a:rPr lang="ar-DZ" dirty="0" err="1" smtClean="0">
                <a:solidFill>
                  <a:srgbClr val="FF0000"/>
                </a:solidFill>
              </a:rPr>
              <a:t> :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« bouty_as@yahoo.fr »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dirty="0" smtClean="0">
                <a:solidFill>
                  <a:srgbClr val="FF0000"/>
                </a:solidFill>
              </a:rPr>
              <a:t>            </a:t>
            </a:r>
            <a:r>
              <a:rPr lang="ar-DZ" dirty="0" smtClean="0">
                <a:solidFill>
                  <a:srgbClr val="FF0000"/>
                </a:solidFill>
              </a:rPr>
              <a:t>إذا لم يتم إرسال كلمة السر في </a:t>
            </a:r>
            <a:r>
              <a:rPr lang="ar-DZ" dirty="0" smtClean="0">
                <a:solidFill>
                  <a:srgbClr val="FF0000"/>
                </a:solidFill>
              </a:rPr>
              <a:t>البريد الإلكتروني</a:t>
            </a:r>
            <a:r>
              <a:rPr lang="ar-DZ" dirty="0" smtClean="0">
                <a:solidFill>
                  <a:srgbClr val="FF0000"/>
                </a:solidFill>
              </a:rPr>
              <a:t> كرر العملية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  <a:r>
              <a:rPr lang="ar-DZ" dirty="0" err="1" smtClean="0">
                <a:solidFill>
                  <a:srgbClr val="FF0000"/>
                </a:solidFill>
              </a:rPr>
              <a:t>”</a:t>
            </a:r>
            <a:r>
              <a:rPr lang="fr-FR" b="1" u="sng" dirty="0" smtClean="0"/>
              <a:t>mot de passe oublié</a:t>
            </a:r>
            <a:r>
              <a:rPr lang="fr-FR" b="1" dirty="0" smtClean="0"/>
              <a:t> </a:t>
            </a:r>
            <a:r>
              <a:rPr lang="ar-DZ" dirty="0" smtClean="0">
                <a:solidFill>
                  <a:srgbClr val="FF0000"/>
                </a:solidFill>
              </a:rPr>
              <a:t>”  3 مرات على الأقل</a:t>
            </a:r>
          </a:p>
          <a:p>
            <a:pPr algn="r" rtl="1"/>
            <a:r>
              <a:rPr lang="ar-DZ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689" b="11319"/>
          <a:stretch>
            <a:fillRect/>
          </a:stretch>
        </p:blipFill>
        <p:spPr bwMode="auto">
          <a:xfrm>
            <a:off x="0" y="548680"/>
            <a:ext cx="9144000" cy="419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4355976" y="3573016"/>
            <a:ext cx="20882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5" idx="2"/>
          </p:cNvCxnSpPr>
          <p:nvPr/>
        </p:nvCxnSpPr>
        <p:spPr>
          <a:xfrm flipV="1">
            <a:off x="3779912" y="3825044"/>
            <a:ext cx="576064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522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u="sng" dirty="0" err="1" smtClean="0">
                <a:solidFill>
                  <a:srgbClr val="FF0000"/>
                </a:solidFill>
              </a:rPr>
              <a:t>ملاحظة</a:t>
            </a:r>
            <a:r>
              <a:rPr lang="ar-DZ" dirty="0" err="1" smtClean="0">
                <a:solidFill>
                  <a:srgbClr val="FF0000"/>
                </a:solidFill>
              </a:rPr>
              <a:t> </a:t>
            </a:r>
            <a:r>
              <a:rPr lang="ar-DZ" dirty="0" smtClean="0">
                <a:solidFill>
                  <a:srgbClr val="FF0000"/>
                </a:solidFill>
              </a:rPr>
              <a:t>: إذا لم يتم إرسال كلمة السر في </a:t>
            </a:r>
            <a:r>
              <a:rPr lang="ar-DZ" dirty="0" smtClean="0">
                <a:solidFill>
                  <a:srgbClr val="FF0000"/>
                </a:solidFill>
              </a:rPr>
              <a:t>البريد الإلكتروني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ar-DZ" dirty="0" smtClean="0">
                <a:solidFill>
                  <a:srgbClr val="FF0000"/>
                </a:solidFill>
              </a:rPr>
              <a:t> قم بإرسال</a:t>
            </a:r>
            <a:r>
              <a:rPr lang="fr-FR" dirty="0" smtClean="0">
                <a:solidFill>
                  <a:srgbClr val="FF0000"/>
                </a:solidFill>
              </a:rPr>
              <a:t>e-mail </a:t>
            </a:r>
            <a:r>
              <a:rPr lang="ar-DZ" dirty="0" smtClean="0">
                <a:solidFill>
                  <a:srgbClr val="FF0000"/>
                </a:solidFill>
              </a:rPr>
              <a:t>إلى البريد </a:t>
            </a:r>
            <a:r>
              <a:rPr lang="ar-DZ" dirty="0" err="1" smtClean="0">
                <a:solidFill>
                  <a:srgbClr val="FF0000"/>
                </a:solidFill>
              </a:rPr>
              <a:t>الإلكتروني :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/>
              <a:t>assistance.prfu@gmail.com</a:t>
            </a:r>
            <a:r>
              <a:rPr lang="ar-DZ" dirty="0" smtClean="0">
                <a:solidFill>
                  <a:srgbClr val="FF0000"/>
                </a:solidFill>
              </a:rPr>
              <a:t>  توضح أنك لم تتلقى رسالة </a:t>
            </a:r>
            <a:r>
              <a:rPr lang="ar-DZ" dirty="0" err="1" smtClean="0">
                <a:solidFill>
                  <a:srgbClr val="FF0000"/>
                </a:solidFill>
              </a:rPr>
              <a:t>تفعيل</a:t>
            </a:r>
            <a:r>
              <a:rPr lang="ar-DZ" dirty="0" smtClean="0">
                <a:solidFill>
                  <a:srgbClr val="FF0000"/>
                </a:solidFill>
              </a:rPr>
              <a:t> و كلمة السر وسوف يتم إرسال كلمة السر في أقل من 24 ساعة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145</Words>
  <Application>Microsoft Office PowerPoint</Application>
  <PresentationFormat>Affichage à l'écran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كيفية فتح حساب على مستوى منصة إدارة مشاريع البحث التكوين الجامعي 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10</cp:revision>
  <dcterms:created xsi:type="dcterms:W3CDTF">2018-05-23T08:15:48Z</dcterms:created>
  <dcterms:modified xsi:type="dcterms:W3CDTF">2018-05-23T09:11:02Z</dcterms:modified>
</cp:coreProperties>
</file>