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58" r:id="rId4"/>
    <p:sldId id="267" r:id="rId5"/>
    <p:sldId id="262" r:id="rId6"/>
    <p:sldId id="268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7904D-258F-4671-BEF7-8E10344F8E9B}" type="datetimeFigureOut">
              <a:rPr lang="fr-FR" smtClean="0"/>
              <a:t>25/05/2015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45AA8-B1DA-426A-915A-EA801F93062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74AF-0B6E-4C95-8752-6EBD14D9B0A7}" type="datetime1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E19-C249-48C6-91FA-F797F65B20DE}" type="datetime1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B77B-56BB-4E49-AEF8-8792BBA5F1F4}" type="datetime1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32AC-B2B4-4DEE-A378-1763AE22B5CC}" type="datetime1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F015-31C7-4F7D-8014-0A21DC7A39F8}" type="datetime1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D36F-1E45-4142-B0E4-DFF50182A078}" type="datetime1">
              <a:rPr lang="fr-FR" smtClean="0"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80253-F74A-41AB-9B92-B29CE51B5021}" type="datetime1">
              <a:rPr lang="fr-FR" smtClean="0"/>
              <a:t>25/05/2015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A624-3471-4DC5-A050-CFC1439C749C}" type="datetime1">
              <a:rPr lang="fr-FR" smtClean="0"/>
              <a:t>25/05/2015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40020-92D2-4A32-8E8B-70707E1742AF}" type="datetime1">
              <a:rPr lang="fr-FR" smtClean="0"/>
              <a:t>25/05/2015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2D51-8AB9-466A-A142-371DA3634B85}" type="datetime1">
              <a:rPr lang="fr-FR" smtClean="0"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27294-B8EA-444F-B257-ABECF416B3C2}" type="datetime1">
              <a:rPr lang="fr-FR" smtClean="0"/>
              <a:t>25/05/2015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99D7-94AD-43F4-9D18-5BE5321B454A}" type="datetime1">
              <a:rPr lang="fr-FR" smtClean="0"/>
              <a:t>25/05/2015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7319-70B2-4390-A728-E7DDEA528B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epru-mesrs.dz/CNEPRU/AccueilPrincipal.js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Guide%20Utilisat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Démonstration Pour L’utilisation de L’application Web Pour Les Projets CNEPRU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832" y="-357214"/>
            <a:ext cx="8229600" cy="100013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</a:rPr>
              <a:t>Comment accéder à la plate forme ?</a:t>
            </a:r>
            <a:endParaRPr lang="fr-FR" sz="32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38" t="3445" r="3322" b="42323"/>
          <a:stretch>
            <a:fillRect/>
          </a:stretch>
        </p:blipFill>
        <p:spPr bwMode="auto">
          <a:xfrm>
            <a:off x="142844" y="928670"/>
            <a:ext cx="8786874" cy="37249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Connecteur droit avec flèche 5"/>
          <p:cNvCxnSpPr/>
          <p:nvPr/>
        </p:nvCxnSpPr>
        <p:spPr>
          <a:xfrm flipV="1">
            <a:off x="285720" y="3929066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0" y="4786322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Saisir L’URL Du site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rot="10800000">
            <a:off x="6643702" y="5715016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0" y="357166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Via Google Chrome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537321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hlinkClick r:id="rId3"/>
              </a:rPr>
              <a:t>http://www.cnepru-mesrs.dz/CNEPRU/AccueilPrincipal.jsp</a:t>
            </a:r>
            <a:endParaRPr lang="fr-FR" sz="2400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76" y="-71454"/>
            <a:ext cx="8229600" cy="1143000"/>
          </a:xfrm>
        </p:spPr>
        <p:txBody>
          <a:bodyPr/>
          <a:lstStyle/>
          <a:p>
            <a:pPr algn="l"/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38" t="3937" r="1107" b="10827"/>
          <a:stretch>
            <a:fillRect/>
          </a:stretch>
        </p:blipFill>
        <p:spPr bwMode="auto">
          <a:xfrm>
            <a:off x="1" y="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Connecteur droit avec flèche 7"/>
          <p:cNvCxnSpPr/>
          <p:nvPr/>
        </p:nvCxnSpPr>
        <p:spPr>
          <a:xfrm flipV="1">
            <a:off x="3428992" y="6572272"/>
            <a:ext cx="92869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76" t="3445" r="2953" b="9843"/>
          <a:stretch>
            <a:fillRect/>
          </a:stretch>
        </p:blipFill>
        <p:spPr bwMode="auto">
          <a:xfrm>
            <a:off x="71406" y="142852"/>
            <a:ext cx="8895350" cy="6572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Connecteur droit avec flèche 5"/>
          <p:cNvCxnSpPr/>
          <p:nvPr/>
        </p:nvCxnSpPr>
        <p:spPr>
          <a:xfrm flipV="1">
            <a:off x="2928926" y="4857760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500034" y="4857760"/>
            <a:ext cx="2500330" cy="100013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Les Chercheurs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3214678" y="6286520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38" t="3445" r="1107" b="23130"/>
          <a:stretch>
            <a:fillRect/>
          </a:stretch>
        </p:blipFill>
        <p:spPr bwMode="auto">
          <a:xfrm>
            <a:off x="0" y="785794"/>
            <a:ext cx="9157947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214282" y="0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Reconstruire : pour les chercheurs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rot="5400000" flipH="1" flipV="1">
            <a:off x="3143240" y="5214950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85850" y="-357214"/>
            <a:ext cx="6372212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Comment changer le mot de </a:t>
            </a:r>
            <a:r>
              <a:rPr lang="fr-FR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passe ? 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76" t="3445" r="2584" b="6398"/>
          <a:stretch>
            <a:fillRect/>
          </a:stretch>
        </p:blipFill>
        <p:spPr bwMode="auto">
          <a:xfrm>
            <a:off x="0" y="714356"/>
            <a:ext cx="8929718" cy="568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Connecteur droit avec flèche 5"/>
          <p:cNvCxnSpPr/>
          <p:nvPr/>
        </p:nvCxnSpPr>
        <p:spPr>
          <a:xfrm rot="5400000" flipH="1" flipV="1">
            <a:off x="7750991" y="3464719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0" y="3571876"/>
            <a:ext cx="214314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Ecrire </a:t>
            </a:r>
            <a:r>
              <a:rPr lang="fr-FR" b="1" dirty="0" smtClean="0">
                <a:solidFill>
                  <a:schemeClr val="tx1"/>
                </a:solidFill>
              </a:rPr>
              <a:t>l’ancien </a:t>
            </a:r>
            <a:r>
              <a:rPr lang="fr-FR" b="1" dirty="0" smtClean="0">
                <a:solidFill>
                  <a:schemeClr val="tx1"/>
                </a:solidFill>
              </a:rPr>
              <a:t>mot de passe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286512" y="4357694"/>
            <a:ext cx="257173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Ecrire le nouveau mot de passe</a:t>
            </a:r>
          </a:p>
          <a:p>
            <a:pPr algn="ctr"/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143108" y="3714752"/>
            <a:ext cx="642910" cy="1785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10800000">
            <a:off x="5357818" y="4429132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0800000" flipV="1">
            <a:off x="5357818" y="4786322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>
            <a:off x="5929322" y="5715016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7572396" y="3714752"/>
            <a:ext cx="642942" cy="35719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01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642910" y="4429132"/>
            <a:ext cx="642942" cy="35719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02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7643834" y="5429264"/>
            <a:ext cx="642942" cy="35719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6715140" y="6072206"/>
            <a:ext cx="642942" cy="35719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04</a:t>
            </a:r>
            <a:endParaRPr lang="fr-FR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4000504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Merci Pour votre attention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8"/>
          </a:xfrm>
        </p:spPr>
        <p:txBody>
          <a:bodyPr/>
          <a:lstStyle/>
          <a:p>
            <a:r>
              <a:rPr lang="fr-FR" dirty="0" smtClean="0">
                <a:hlinkClick r:id="rId2" action="ppaction://hlinkfile"/>
              </a:rPr>
              <a:t>Guide Utilisation.pdf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7319-70B2-4390-A728-E7DDEA528B8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63</Words>
  <Application>Microsoft Office PowerPoint</Application>
  <PresentationFormat>Affichage à l'écran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Démonstration Pour L’utilisation de L’application Web Pour Les Projets CNEPRU</vt:lpstr>
      <vt:lpstr>Comment accéder à la plate forme ?</vt:lpstr>
      <vt:lpstr>Diapositive 3</vt:lpstr>
      <vt:lpstr>Diapositive 4</vt:lpstr>
      <vt:lpstr>Diapositive 5</vt:lpstr>
      <vt:lpstr> Comment changer le mot de passe ?   </vt:lpstr>
      <vt:lpstr>Merci Pour votre attention</vt:lpstr>
    </vt:vector>
  </TitlesOfParts>
  <Company>skikda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Création De Compte Chercheur</dc:title>
  <dc:creator>user21</dc:creator>
  <cp:lastModifiedBy>user2014</cp:lastModifiedBy>
  <cp:revision>42</cp:revision>
  <dcterms:created xsi:type="dcterms:W3CDTF">2015-05-06T10:18:27Z</dcterms:created>
  <dcterms:modified xsi:type="dcterms:W3CDTF">2015-05-25T10:26:27Z</dcterms:modified>
</cp:coreProperties>
</file>